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C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39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6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87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0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5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53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77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85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90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230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CA8C2-99D8-46C6-8F63-ACBBD19B2EF3}" type="datetimeFigureOut">
              <a:rPr lang="ru-RU" smtClean="0"/>
              <a:t>21.04.2014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F3F63-F8CC-463D-9CED-84CD5CBECE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650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010652" y="938463"/>
            <a:ext cx="7122695" cy="2538663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Фатих Хөснинең “Сөйләнмәгән хикәя” әсәре буенча ачык дәрес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9409" y="3814009"/>
            <a:ext cx="3903633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tt-RU" sz="170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Тарханова Гүзәлия Инсаф кызы,</a:t>
            </a:r>
          </a:p>
          <a:p>
            <a:pPr algn="ctr">
              <a:spcAft>
                <a:spcPts val="600"/>
              </a:spcAft>
            </a:pPr>
            <a:r>
              <a:rPr lang="tt-RU" sz="170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Казан шәһәре Вахитов районы</a:t>
            </a:r>
          </a:p>
          <a:p>
            <a:pPr algn="ctr">
              <a:spcAft>
                <a:spcPts val="600"/>
              </a:spcAft>
            </a:pPr>
            <a:r>
              <a:rPr lang="tt-RU" sz="170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96 нчы гимназиясенең</a:t>
            </a:r>
          </a:p>
          <a:p>
            <a:pPr algn="ctr">
              <a:spcAft>
                <a:spcPts val="600"/>
              </a:spcAft>
            </a:pPr>
            <a:r>
              <a:rPr lang="tt-RU" sz="170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югары квалификацион категорияле</a:t>
            </a:r>
          </a:p>
          <a:p>
            <a:pPr algn="ctr">
              <a:spcAft>
                <a:spcPts val="600"/>
              </a:spcAft>
            </a:pPr>
            <a:r>
              <a:rPr lang="tt-RU" sz="170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татар теле һәм әдәбияты укытучысы</a:t>
            </a:r>
            <a:endParaRPr lang="ru-RU" sz="170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7041" y="6160168"/>
            <a:ext cx="13083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160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Казан, 2014</a:t>
            </a:r>
            <a:endParaRPr lang="ru-RU" sz="160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2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791" y="1918577"/>
            <a:ext cx="6123326" cy="44294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09077" y="457202"/>
            <a:ext cx="1660355" cy="1155032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49905" y="457202"/>
            <a:ext cx="6436895" cy="1155032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26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Ф. Хөснинең “Сөйләнмәгән хикәясе”ндә </a:t>
            </a:r>
          </a:p>
          <a:p>
            <a:pPr algn="ctr"/>
            <a:r>
              <a:rPr lang="tt-RU" sz="26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бәхет мәсьәләсенең чагылышы</a:t>
            </a:r>
          </a:p>
        </p:txBody>
      </p:sp>
    </p:spTree>
    <p:extLst>
      <p:ext uri="{BB962C8B-B14F-4D97-AF65-F5344CB8AC3E}">
        <p14:creationId xmlns:p14="http://schemas.microsoft.com/office/powerpoint/2010/main" val="159086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5329" y="649705"/>
            <a:ext cx="2755228" cy="1588166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6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Эшчәнлек максаты</a:t>
            </a:r>
            <a:endParaRPr lang="ru-RU" sz="360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5329" y="2471862"/>
            <a:ext cx="2755228" cy="1796715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6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Мәгънәви-гамәли максат</a:t>
            </a:r>
            <a:endParaRPr lang="ru-RU" sz="360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5329" y="4581114"/>
            <a:ext cx="2755228" cy="1588166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6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Тәрбияви максат</a:t>
            </a:r>
            <a:endParaRPr lang="ru-RU" sz="360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6965" y="889790"/>
            <a:ext cx="52297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Теманы </a:t>
            </a:r>
            <a:r>
              <a:rPr lang="tt-RU" sz="2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аңлау һәм уңышка ирешү </a:t>
            </a:r>
            <a:r>
              <a:rPr lang="tt-RU" sz="22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өчен </a:t>
            </a:r>
            <a:r>
              <a:rPr lang="tt-RU" sz="2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җирлек тудыру; фикерләү сәләтен үстерү эшен дәвам итү</a:t>
            </a:r>
            <a:endParaRPr lang="ru-RU" sz="22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6964" y="2646944"/>
            <a:ext cx="55626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“Кеше бәхете” төшенчәсенең </a:t>
            </a:r>
          </a:p>
          <a:p>
            <a:pPr algn="ctr"/>
            <a:r>
              <a:rPr lang="tt-RU" sz="220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мәгънәсен аңлау өчен шартлар тудыру; </a:t>
            </a:r>
          </a:p>
          <a:p>
            <a:pPr algn="ctr"/>
            <a:r>
              <a:rPr lang="tt-RU" sz="220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герой кылган гамәлләрне анализлау </a:t>
            </a:r>
          </a:p>
          <a:p>
            <a:pPr algn="ctr"/>
            <a:r>
              <a:rPr lang="tt-RU" sz="2200" smtClean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аша образны аңларга ярдәм итү</a:t>
            </a:r>
            <a:endParaRPr lang="ru-RU" sz="220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16964" y="4821199"/>
            <a:ext cx="55626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22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Әхлакый мәсьәләләрне аерып чыгарып, кешеләр арасындагы мөнәсәбәтләр асылына бәя бирергә ярдәм итү</a:t>
            </a:r>
            <a:endParaRPr lang="ru-RU" sz="22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33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5329" y="541421"/>
            <a:ext cx="8061155" cy="950495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Хикәянең </a:t>
            </a:r>
            <a:r>
              <a:rPr lang="tt-RU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нче өлеше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5329" y="1889812"/>
            <a:ext cx="2514598" cy="1335504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Төп </a:t>
            </a:r>
            <a:r>
              <a:rPr lang="tt-RU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фикер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78604" y="2018955"/>
            <a:ext cx="5173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“Әнинең камыры кабара” </a:t>
            </a:r>
            <a:r>
              <a:rPr lang="tt-RU" sz="320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җөмләсе</a:t>
            </a:r>
            <a:endParaRPr lang="ru-RU" sz="320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32495" y="4055593"/>
            <a:ext cx="6406818" cy="743863"/>
          </a:xfrm>
          <a:prstGeom prst="roundRect">
            <a:avLst/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2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Детальләр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05329" y="3631284"/>
            <a:ext cx="80611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332494" y="4799456"/>
            <a:ext cx="6406819" cy="1349437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indent="4680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tt-RU" sz="28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Коймак пешерү – бәйрәм</a:t>
            </a:r>
          </a:p>
          <a:p>
            <a:pPr marL="252000" indent="4680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tt-RU" sz="28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Ярык таба – ярлылык билгесе</a:t>
            </a:r>
          </a:p>
        </p:txBody>
      </p:sp>
    </p:spTree>
    <p:extLst>
      <p:ext uri="{BB962C8B-B14F-4D97-AF65-F5344CB8AC3E}">
        <p14:creationId xmlns:p14="http://schemas.microsoft.com/office/powerpoint/2010/main" val="344630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5329" y="541421"/>
            <a:ext cx="8061155" cy="950495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Хикәянең </a:t>
            </a:r>
            <a:r>
              <a:rPr lang="en-US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t-RU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нче өлеше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5329" y="1889812"/>
            <a:ext cx="2514598" cy="1335504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Төп </a:t>
            </a:r>
            <a:r>
              <a:rPr lang="tt-RU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фикер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78604" y="2018955"/>
            <a:ext cx="5173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Биктимер – иң бәхетле кеше</a:t>
            </a:r>
            <a:endParaRPr lang="ru-RU" sz="320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03229" y="4055593"/>
            <a:ext cx="5465347" cy="743863"/>
          </a:xfrm>
          <a:prstGeom prst="roundRect">
            <a:avLst/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Деталь</a:t>
            </a:r>
            <a:endParaRPr lang="tt-RU" sz="280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05329" y="3631284"/>
            <a:ext cx="80611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803229" y="4799457"/>
            <a:ext cx="5465348" cy="1083986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68000" algn="ctr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tt-RU" sz="28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Таба – бәхет </a:t>
            </a:r>
            <a:r>
              <a:rPr lang="tt-RU" sz="28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билгесе</a:t>
            </a:r>
            <a:endParaRPr lang="tt-RU" sz="28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666874" y="5675707"/>
            <a:ext cx="2923672" cy="697829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2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Пифагор</a:t>
            </a: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66874" y="2670680"/>
            <a:ext cx="2923672" cy="640814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2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Ф.Э</a:t>
            </a:r>
            <a:r>
              <a:rPr lang="tt-RU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t-RU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Дзержинский</a:t>
            </a: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1632" y="550972"/>
            <a:ext cx="8256674" cy="1857881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Бәхет – ул мәшәкатьсез </a:t>
            </a:r>
            <a:r>
              <a:rPr lang="tt-RU" sz="32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һәм </a:t>
            </a:r>
            <a:endParaRPr lang="en-US" sz="320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t-RU" sz="32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борчуларсыз яшәү, </a:t>
            </a:r>
            <a:endParaRPr lang="en-US" sz="3200" smtClean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t-RU" sz="32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бәхет </a:t>
            </a:r>
            <a:r>
              <a:rPr lang="tt-RU" sz="3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ул җанның рәхәт халәте.</a:t>
            </a:r>
            <a:endParaRPr lang="ru-RU" sz="32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1632" y="3573321"/>
            <a:ext cx="8256674" cy="1840559"/>
          </a:xfrm>
          <a:prstGeom prst="roundRect">
            <a:avLst/>
          </a:prstGeom>
          <a:solidFill>
            <a:schemeClr val="accent5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20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Бәхет артыннан кума: </a:t>
            </a:r>
            <a:endParaRPr lang="en-US" sz="3200" smtClean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t-RU" sz="320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 </a:t>
            </a:r>
            <a:r>
              <a:rPr lang="tt-RU" sz="320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һәрвакыт синең үзеңдә.</a:t>
            </a:r>
            <a:endParaRPr lang="ru-RU" sz="320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5329" y="541421"/>
            <a:ext cx="8061155" cy="950495"/>
          </a:xfrm>
          <a:prstGeom prst="round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Хикәянең </a:t>
            </a:r>
            <a:r>
              <a:rPr lang="en-US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tt-RU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нче өлеше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5329" y="1889812"/>
            <a:ext cx="2514598" cy="1335504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3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Төп </a:t>
            </a:r>
            <a:r>
              <a:rPr lang="tt-RU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фикер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42509" y="2269212"/>
            <a:ext cx="5173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t-RU" sz="320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lang="tt-RU" sz="320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та-ана </a:t>
            </a:r>
            <a:r>
              <a:rPr lang="tt-RU" sz="320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борчулы</a:t>
            </a:r>
            <a:endParaRPr lang="ru-RU" sz="320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05329" y="3631284"/>
            <a:ext cx="80611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105401" y="4037253"/>
            <a:ext cx="6861010" cy="2146281"/>
          </a:xfrm>
          <a:prstGeom prst="round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>
              <a:lnSpc>
                <a:spcPct val="114000"/>
              </a:lnSpc>
              <a:spcAft>
                <a:spcPts val="600"/>
              </a:spcAft>
            </a:pPr>
            <a:r>
              <a:rPr lang="tt-RU" sz="28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Биктимер сабак алды: </a:t>
            </a:r>
            <a:r>
              <a:rPr lang="tt-RU" sz="28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үзең </a:t>
            </a:r>
            <a:r>
              <a:rPr lang="tt-RU" sz="28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бәхетле булу гына җитми</a:t>
            </a:r>
            <a:r>
              <a:rPr lang="tt-RU" sz="28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башкалар </a:t>
            </a:r>
            <a:r>
              <a:rPr lang="tt-RU" sz="28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турында да уйларга </a:t>
            </a:r>
            <a:r>
              <a:rPr lang="tt-RU" sz="28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кирәк.</a:t>
            </a:r>
            <a:endParaRPr lang="tt-RU" sz="28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55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5329" y="541421"/>
            <a:ext cx="8061155" cy="998621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Нәтиҗәләр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636" y="2237874"/>
            <a:ext cx="7826540" cy="284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>
              <a:lnSpc>
                <a:spcPct val="114000"/>
              </a:lnSpc>
              <a:spcAft>
                <a:spcPts val="1800"/>
              </a:spcAft>
            </a:pPr>
            <a:r>
              <a:rPr lang="tt-RU" sz="360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Әти-әниеңнең сүзен тыңлау зур бәхеткә китерер.</a:t>
            </a:r>
          </a:p>
          <a:p>
            <a:pPr marL="180000">
              <a:lnSpc>
                <a:spcPct val="114000"/>
              </a:lnSpc>
              <a:spcAft>
                <a:spcPts val="1800"/>
              </a:spcAft>
            </a:pPr>
            <a:r>
              <a:rPr lang="tt-RU" sz="36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t-RU" sz="36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Гаиләдә берүзең </a:t>
            </a:r>
            <a:r>
              <a:rPr lang="tt-RU" sz="36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генә бәхетле булып булмый</a:t>
            </a:r>
            <a:r>
              <a:rPr lang="tt-RU" sz="360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36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0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5329" y="541421"/>
            <a:ext cx="8061155" cy="998621"/>
          </a:xfrm>
          <a:prstGeom prst="round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t-RU" sz="4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Өй эше</a:t>
            </a:r>
            <a:endParaRPr lang="ru-RU" sz="400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2661" y="2081463"/>
            <a:ext cx="7426490" cy="135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algn="ctr">
              <a:lnSpc>
                <a:spcPct val="114000"/>
              </a:lnSpc>
              <a:spcAft>
                <a:spcPts val="1800"/>
              </a:spcAft>
            </a:pPr>
            <a:r>
              <a:rPr lang="tt-RU" sz="360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“Бәхет нәрсә ул?” темасына </a:t>
            </a:r>
            <a:r>
              <a:rPr lang="tt-RU" sz="360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инша </a:t>
            </a:r>
            <a:r>
              <a:rPr lang="tt-RU" sz="360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язып </a:t>
            </a:r>
            <a:r>
              <a:rPr lang="tt-RU" sz="3600" smtClean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килергә.</a:t>
            </a:r>
            <a:endParaRPr lang="ru-RU" sz="360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5849" y="4150895"/>
            <a:ext cx="4160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2400" smtClean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Игътибарыгыз өчен рәхмәт!</a:t>
            </a:r>
            <a:endParaRPr lang="ru-RU" sz="240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07041" y="6160168"/>
            <a:ext cx="13083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t-RU" sz="160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Казан, 2014</a:t>
            </a:r>
            <a:endParaRPr lang="ru-RU" sz="160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5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</TotalTime>
  <Words>225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Gulnaz</dc:creator>
  <cp:lastModifiedBy>Gulnaz</cp:lastModifiedBy>
  <cp:revision>24</cp:revision>
  <dcterms:created xsi:type="dcterms:W3CDTF">2014-04-17T11:46:35Z</dcterms:created>
  <dcterms:modified xsi:type="dcterms:W3CDTF">2014-04-21T11:18:43Z</dcterms:modified>
</cp:coreProperties>
</file>